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12801600" cy="9601200" type="A3"/>
  <p:notesSz cx="9144000" cy="6858000"/>
  <p:defaultTextStyle>
    <a:defPPr>
      <a:defRPr lang="it-IT"/>
    </a:defPPr>
    <a:lvl1pPr algn="l" defTabSz="123825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619125" indent="-161925" algn="l" defTabSz="123825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238250" indent="-323850" algn="l" defTabSz="123825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857375" indent="-485775" algn="l" defTabSz="123825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476500" indent="-647700" algn="l" defTabSz="123825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A6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424" autoAdjust="0"/>
  </p:normalViewPr>
  <p:slideViewPr>
    <p:cSldViewPr snapToGrid="0" snapToObjects="1">
      <p:cViewPr varScale="1">
        <p:scale>
          <a:sx n="63" d="100"/>
          <a:sy n="63" d="100"/>
        </p:scale>
        <p:origin x="2310" y="288"/>
      </p:cViewPr>
      <p:guideLst>
        <p:guide orient="horz" pos="3024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23C0A-D005-40E4-83C8-53875E051B66}" type="datetimeFigureOut">
              <a:rPr lang="it-IT" smtClean="0"/>
              <a:t>15/09/2025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DCEC9-A7CA-4E0F-AE18-0DB3688E5F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2853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DCEC9-A7CA-4E0F-AE18-0DB3688E5F59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6747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16897C-B281-4E77-A553-246BA05E46F4}" type="datetimeFigureOut">
              <a:rPr lang="it-IT"/>
              <a:pPr/>
              <a:t>15/09/2025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BA4F42-9440-4849-B505-8F8EFE846A8D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24E4A1-3883-4D0F-AE15-CB2043D7B232}" type="datetimeFigureOut">
              <a:rPr lang="it-IT"/>
              <a:pPr/>
              <a:t>15/09/2025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9FC920-00B0-4238-881B-75C5E3D7CBE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1F7417-CF0C-4E30-979F-856CE2456E85}" type="datetimeFigureOut">
              <a:rPr lang="it-IT"/>
              <a:pPr/>
              <a:t>15/09/2025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DCCD83-B073-402C-B8EE-0B5C21724E5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E31B44-CAEA-42C1-A66A-AD2629913379}" type="datetimeFigureOut">
              <a:rPr lang="it-IT"/>
              <a:pPr/>
              <a:t>15/09/2025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6B4ACC-1C14-40C1-8F0D-5D5C51A51DCC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E7E8FF-7B0F-4BCD-A99E-B779A815F971}" type="datetimeFigureOut">
              <a:rPr lang="it-IT"/>
              <a:pPr/>
              <a:t>15/09/2025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BAF177-50C0-470D-B44B-C00C3738D60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855B07-4408-4B81-BA4C-1986E60348FA}" type="datetimeFigureOut">
              <a:rPr lang="it-IT"/>
              <a:pPr/>
              <a:t>15/09/2025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95CB64-2D77-4DD2-A34E-8B049544B015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386485-8B10-460A-BEA8-E3A1F5A8A240}" type="datetimeFigureOut">
              <a:rPr lang="it-IT"/>
              <a:pPr/>
              <a:t>15/09/2025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DBB454-75F0-4CC3-B39D-4E152B668535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DF38A7-976E-464F-80F7-84EF1AF18F53}" type="datetimeFigureOut">
              <a:rPr lang="it-IT"/>
              <a:pPr/>
              <a:t>15/09/2025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85D35A-3738-48F9-A5B3-DAB9839A878F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06C70A-1FCD-497E-A32C-224111FC65A1}" type="datetimeFigureOut">
              <a:rPr lang="it-IT"/>
              <a:pPr/>
              <a:t>15/09/2025</a:t>
            </a:fld>
            <a:endParaRPr 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354510-11B7-4D82-A758-6EC4E4A53BCD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236CDA-5803-4572-8EC5-9C0A1DD9AE72}" type="datetimeFigureOut">
              <a:rPr lang="it-IT"/>
              <a:pPr/>
              <a:t>15/09/2025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1E0D03-0714-4679-B1E3-C9B96364DC9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lIns="91440" tIns="45720" rIns="91440" bIns="45720" rtlCol="0">
            <a:normAutofit/>
          </a:bodyPr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pPr lvl="0"/>
            <a:r>
              <a:rPr lang="it-IT" noProof="0"/>
              <a:t>Trascinare l'immagine su un segnaposto o fare clic sull'icona per aggiungerla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8F845-CB48-448A-A6F6-BFF241DAFD5D}" type="datetimeFigureOut">
              <a:rPr lang="it-IT"/>
              <a:pPr/>
              <a:t>15/09/2025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C8B2A6-65D8-4F2D-96AD-BA203189D32E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81063" y="511175"/>
            <a:ext cx="11039475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361" tIns="39680" rIns="79361" bIns="396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81063" y="2555875"/>
            <a:ext cx="11039475" cy="60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361" tIns="39680" rIns="79361" bIns="39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81063" y="8897938"/>
            <a:ext cx="287972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361" tIns="39680" rIns="79361" bIns="39680" numCol="1" anchor="ctr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F6CD0F54-47AF-403C-BAAC-1D9DBA38A181}" type="datetimeFigureOut">
              <a:rPr lang="it-IT"/>
              <a:pPr/>
              <a:t>15/09/2025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240213" y="8897938"/>
            <a:ext cx="43211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361" tIns="39680" rIns="79361" bIns="39680" numCol="1" anchor="ctr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9040813" y="8897938"/>
            <a:ext cx="287972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361" tIns="39680" rIns="79361" bIns="3968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DC141C5-1A27-41E5-B8E4-A9DF5A05F328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366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2366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2pPr>
      <a:lvl3pPr algn="l" defTabSz="12366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3pPr>
      <a:lvl4pPr algn="l" defTabSz="12366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4pPr>
      <a:lvl5pPr algn="l" defTabSz="12366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5pPr>
      <a:lvl6pPr marL="457200" algn="l" defTabSz="1236663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6pPr>
      <a:lvl7pPr marL="914400" algn="l" defTabSz="1236663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7pPr>
      <a:lvl8pPr marL="1371600" algn="l" defTabSz="1236663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8pPr>
      <a:lvl9pPr marL="1828800" algn="l" defTabSz="1236663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9pPr>
    </p:titleStyle>
    <p:bodyStyle>
      <a:lvl1pPr marL="307975" indent="-307975" algn="l" defTabSz="1236663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07975" algn="l" defTabSz="1236663" rtl="0" eaLnBrk="0" fontAlgn="base" hangingPunct="0">
        <a:lnSpc>
          <a:spcPct val="90000"/>
        </a:lnSpc>
        <a:spcBef>
          <a:spcPts val="675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46225" indent="-309563" algn="l" defTabSz="1236663" rtl="0" eaLnBrk="0" fontAlgn="base" hangingPunct="0">
        <a:lnSpc>
          <a:spcPct val="90000"/>
        </a:lnSpc>
        <a:spcBef>
          <a:spcPts val="675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63763" indent="-307975" algn="l" defTabSz="1236663" rtl="0" eaLnBrk="0" fontAlgn="base" hangingPunct="0">
        <a:lnSpc>
          <a:spcPct val="90000"/>
        </a:lnSpc>
        <a:spcBef>
          <a:spcPts val="675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82888" indent="-307975" algn="l" defTabSz="1236663" rtl="0" eaLnBrk="0" fontAlgn="base" hangingPunct="0">
        <a:lnSpc>
          <a:spcPct val="90000"/>
        </a:lnSpc>
        <a:spcBef>
          <a:spcPts val="675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Immagin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3129" y="2507048"/>
            <a:ext cx="4866839" cy="4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ttangolo 4"/>
          <p:cNvSpPr>
            <a:spLocks noChangeArrowheads="1"/>
          </p:cNvSpPr>
          <p:nvPr/>
        </p:nvSpPr>
        <p:spPr bwMode="auto">
          <a:xfrm>
            <a:off x="152400" y="160338"/>
            <a:ext cx="12496800" cy="9280525"/>
          </a:xfrm>
          <a:prstGeom prst="rect">
            <a:avLst/>
          </a:prstGeom>
          <a:noFill/>
          <a:ln w="76200" algn="ctr">
            <a:solidFill>
              <a:srgbClr val="40A629"/>
            </a:solidFill>
            <a:miter lim="800000"/>
            <a:headEnd/>
            <a:tailEnd/>
          </a:ln>
        </p:spPr>
        <p:txBody>
          <a:bodyPr lIns="88376" tIns="44187" rIns="88376" bIns="44187" anchor="ctr"/>
          <a:lstStyle/>
          <a:p>
            <a:pPr algn="ctr" defTabSz="1074738"/>
            <a:endParaRPr lang="it-IT" sz="23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318" name="CasellaDiTesto 10"/>
          <p:cNvSpPr txBox="1">
            <a:spLocks noChangeArrowheads="1"/>
          </p:cNvSpPr>
          <p:nvPr/>
        </p:nvSpPr>
        <p:spPr bwMode="auto">
          <a:xfrm>
            <a:off x="6340953" y="2940590"/>
            <a:ext cx="5545464" cy="34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9361" tIns="39680" rIns="79361" bIns="39680">
            <a:spAutoFit/>
          </a:bodyPr>
          <a:lstStyle/>
          <a:p>
            <a:pPr defTabSz="1074738"/>
            <a:r>
              <a:rPr lang="it-IT" sz="1700" b="1" dirty="0">
                <a:solidFill>
                  <a:srgbClr val="40A629"/>
                </a:solidFill>
                <a:latin typeface="SF Pro Text"/>
                <a:ea typeface="SF Pro Text"/>
                <a:cs typeface="SF Pro Text"/>
              </a:rPr>
              <a:t>CALENDARIO DI APERTURA AL PUBBLICO </a:t>
            </a:r>
            <a:r>
              <a:rPr lang="mr-IN" sz="1700" b="1" dirty="0">
                <a:solidFill>
                  <a:srgbClr val="40A629"/>
                </a:solidFill>
                <a:latin typeface="SF Pro Text"/>
                <a:ea typeface="SF Pro Text"/>
                <a:cs typeface="SF Pro Text"/>
              </a:rPr>
              <a:t>–</a:t>
            </a:r>
            <a:r>
              <a:rPr lang="it-IT" sz="1700" b="1">
                <a:solidFill>
                  <a:srgbClr val="40A629"/>
                </a:solidFill>
                <a:latin typeface="SF Pro Text"/>
                <a:ea typeface="SF Pro Text"/>
                <a:cs typeface="SF Pro Text"/>
              </a:rPr>
              <a:t> II </a:t>
            </a:r>
            <a:r>
              <a:rPr lang="it-IT" sz="1700" b="1" dirty="0">
                <a:solidFill>
                  <a:srgbClr val="40A629"/>
                </a:solidFill>
                <a:latin typeface="SF Pro Text"/>
                <a:ea typeface="SF Pro Text"/>
                <a:cs typeface="SF Pro Text"/>
              </a:rPr>
              <a:t>semestre 2025</a:t>
            </a:r>
          </a:p>
        </p:txBody>
      </p:sp>
      <p:sp>
        <p:nvSpPr>
          <p:cNvPr id="13319" name="Rettangolo arrotondato 12"/>
          <p:cNvSpPr>
            <a:spLocks noChangeArrowheads="1"/>
          </p:cNvSpPr>
          <p:nvPr/>
        </p:nvSpPr>
        <p:spPr bwMode="auto">
          <a:xfrm>
            <a:off x="5867411" y="2785915"/>
            <a:ext cx="6594475" cy="3778250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40A629"/>
            </a:solidFill>
            <a:miter lim="800000"/>
            <a:headEnd/>
            <a:tailEnd/>
          </a:ln>
        </p:spPr>
        <p:txBody>
          <a:bodyPr lIns="88376" tIns="44187" rIns="88376" bIns="44187" anchor="ctr"/>
          <a:lstStyle/>
          <a:p>
            <a:pPr algn="ctr" defTabSz="1074738"/>
            <a:endParaRPr lang="it-IT" sz="23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320" name="CasellaDiTesto 13"/>
          <p:cNvSpPr txBox="1">
            <a:spLocks noChangeArrowheads="1"/>
          </p:cNvSpPr>
          <p:nvPr/>
        </p:nvSpPr>
        <p:spPr bwMode="auto">
          <a:xfrm>
            <a:off x="8621712" y="7101089"/>
            <a:ext cx="11668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9361" tIns="39680" rIns="79361" bIns="39680">
            <a:spAutoFit/>
          </a:bodyPr>
          <a:lstStyle/>
          <a:p>
            <a:pPr defTabSz="1074738"/>
            <a:r>
              <a:rPr lang="it-IT" sz="1700" b="1" dirty="0">
                <a:solidFill>
                  <a:srgbClr val="40A629"/>
                </a:solidFill>
                <a:latin typeface="SF Pro Text"/>
                <a:ea typeface="SF Pro Text"/>
                <a:cs typeface="SF Pro Text"/>
              </a:rPr>
              <a:t>RECAPITI</a:t>
            </a:r>
          </a:p>
        </p:txBody>
      </p:sp>
      <p:sp>
        <p:nvSpPr>
          <p:cNvPr id="13321" name="Rettangolo arrotondato 14"/>
          <p:cNvSpPr>
            <a:spLocks noChangeArrowheads="1"/>
          </p:cNvSpPr>
          <p:nvPr/>
        </p:nvSpPr>
        <p:spPr bwMode="auto">
          <a:xfrm>
            <a:off x="5972175" y="6835471"/>
            <a:ext cx="6465888" cy="1491076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40A629"/>
            </a:solidFill>
            <a:miter lim="800000"/>
            <a:headEnd/>
            <a:tailEnd/>
          </a:ln>
        </p:spPr>
        <p:txBody>
          <a:bodyPr lIns="88376" tIns="44187" rIns="88376" bIns="44187" anchor="ctr"/>
          <a:lstStyle/>
          <a:p>
            <a:pPr algn="ctr" defTabSz="1074738"/>
            <a:r>
              <a:rPr lang="it-IT" sz="2300" dirty="0">
                <a:solidFill>
                  <a:srgbClr val="FFFFFF"/>
                </a:solidFill>
                <a:latin typeface="Calibri" pitchFamily="34" charset="0"/>
              </a:rPr>
              <a:t>mondo</a:t>
            </a:r>
          </a:p>
        </p:txBody>
      </p:sp>
      <p:sp>
        <p:nvSpPr>
          <p:cNvPr id="13322" name="CasellaDiTesto 15"/>
          <p:cNvSpPr txBox="1">
            <a:spLocks noChangeArrowheads="1"/>
          </p:cNvSpPr>
          <p:nvPr/>
        </p:nvSpPr>
        <p:spPr bwMode="auto">
          <a:xfrm>
            <a:off x="4298132" y="8891226"/>
            <a:ext cx="6094589" cy="234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9361" tIns="39680" rIns="79361" bIns="39680">
            <a:spAutoFit/>
          </a:bodyPr>
          <a:lstStyle/>
          <a:p>
            <a:pPr defTabSz="1074738"/>
            <a:r>
              <a:rPr lang="it-IT" sz="1000" b="1" dirty="0">
                <a:latin typeface="SF Pro Text"/>
                <a:ea typeface="SF Pro Text"/>
                <a:cs typeface="SF Pro Text"/>
              </a:rPr>
              <a:t>Iniziativa finanziata dal CSR della Regione Piemonte 2023 - 2027 - Intervento SRH04 "Azioni di informazione "</a:t>
            </a:r>
          </a:p>
        </p:txBody>
      </p:sp>
      <p:sp>
        <p:nvSpPr>
          <p:cNvPr id="13323" name="CasellaDiTesto 16"/>
          <p:cNvSpPr txBox="1">
            <a:spLocks noChangeArrowheads="1"/>
          </p:cNvSpPr>
          <p:nvPr/>
        </p:nvSpPr>
        <p:spPr bwMode="auto">
          <a:xfrm>
            <a:off x="6183441" y="7293038"/>
            <a:ext cx="2856459" cy="772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9361" tIns="39680" rIns="79361" bIns="39680">
            <a:spAutoFit/>
          </a:bodyPr>
          <a:lstStyle/>
          <a:p>
            <a:pPr defTabSz="1074738"/>
            <a:r>
              <a:rPr lang="it-IT" sz="1500" b="1" dirty="0">
                <a:latin typeface="SF Pro Text"/>
                <a:ea typeface="SF Pro Text"/>
                <a:cs typeface="SF Pro Text"/>
              </a:rPr>
              <a:t>Telefono</a:t>
            </a:r>
            <a:r>
              <a:rPr lang="it-IT" sz="1500" b="1">
                <a:latin typeface="SF Pro Text"/>
                <a:ea typeface="SF Pro Text"/>
                <a:cs typeface="SF Pro Text"/>
              </a:rPr>
              <a:t>: 347/8890238</a:t>
            </a:r>
            <a:endParaRPr lang="it-IT" sz="1500" b="1" dirty="0">
              <a:latin typeface="SF Pro Text"/>
              <a:ea typeface="SF Pro Text"/>
              <a:cs typeface="SF Pro Text"/>
            </a:endParaRPr>
          </a:p>
          <a:p>
            <a:pPr defTabSz="1074738"/>
            <a:endParaRPr lang="it-IT" sz="1500" b="1" dirty="0">
              <a:latin typeface="SF Pro Text"/>
              <a:ea typeface="SF Pro Text"/>
              <a:cs typeface="SF Pro Text"/>
            </a:endParaRPr>
          </a:p>
          <a:p>
            <a:pPr defTabSz="1074738"/>
            <a:r>
              <a:rPr lang="it-IT" sz="1500" b="1" dirty="0">
                <a:latin typeface="SF Pro Text"/>
                <a:ea typeface="SF Pro Text"/>
                <a:cs typeface="SF Pro Text"/>
              </a:rPr>
              <a:t>E-mail: monleale@pif.piemonte.it</a:t>
            </a:r>
          </a:p>
        </p:txBody>
      </p:sp>
      <p:sp>
        <p:nvSpPr>
          <p:cNvPr id="13328" name="CasellaDiTesto 1"/>
          <p:cNvSpPr txBox="1">
            <a:spLocks noChangeArrowheads="1"/>
          </p:cNvSpPr>
          <p:nvPr/>
        </p:nvSpPr>
        <p:spPr bwMode="auto">
          <a:xfrm>
            <a:off x="7515225" y="4208463"/>
            <a:ext cx="158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9361" tIns="39680" rIns="79361" bIns="39680">
            <a:spAutoFit/>
          </a:bodyPr>
          <a:lstStyle/>
          <a:p>
            <a:pPr defTabSz="1074738"/>
            <a:endParaRPr lang="it-IT">
              <a:latin typeface="Calibri" pitchFamily="34" charset="0"/>
            </a:endParaRPr>
          </a:p>
        </p:txBody>
      </p:sp>
      <p:sp>
        <p:nvSpPr>
          <p:cNvPr id="7" name="CasellaDiTesto 19">
            <a:extLst>
              <a:ext uri="{FF2B5EF4-FFF2-40B4-BE49-F238E27FC236}">
                <a16:creationId xmlns:a16="http://schemas.microsoft.com/office/drawing/2014/main" id="{E9EEEA74-D8AB-85EB-87A2-B7173E005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569" y="5938392"/>
            <a:ext cx="2089005" cy="326356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wrap="none" lIns="79361" tIns="39680" rIns="79361" bIns="39680">
            <a:spAutoFit/>
          </a:bodyPr>
          <a:lstStyle/>
          <a:p>
            <a:pPr defTabSz="1074738"/>
            <a:r>
              <a:rPr lang="it-IT" sz="1600" b="1" dirty="0">
                <a:latin typeface="SF Pro Text"/>
                <a:ea typeface="SF Pro Text"/>
                <a:cs typeface="SF Pro Text"/>
              </a:rPr>
              <a:t>Orario PIF 9.00 – 13.00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27704423-5DEA-F354-A299-B52318580083}"/>
              </a:ext>
            </a:extLst>
          </p:cNvPr>
          <p:cNvGrpSpPr/>
          <p:nvPr/>
        </p:nvGrpSpPr>
        <p:grpSpPr>
          <a:xfrm>
            <a:off x="813257" y="303247"/>
            <a:ext cx="11337790" cy="1753795"/>
            <a:chOff x="776447" y="314172"/>
            <a:chExt cx="11337790" cy="1753795"/>
          </a:xfrm>
        </p:grpSpPr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AA5D78BB-766D-64DF-5D97-79C2C30D2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V="1">
              <a:off x="776447" y="624535"/>
              <a:ext cx="1328518" cy="886785"/>
            </a:xfrm>
            <a:prstGeom prst="rect">
              <a:avLst/>
            </a:prstGeom>
          </p:spPr>
        </p:pic>
        <p:pic>
          <p:nvPicPr>
            <p:cNvPr id="21" name="Immagine 20">
              <a:extLst>
                <a:ext uri="{FF2B5EF4-FFF2-40B4-BE49-F238E27FC236}">
                  <a16:creationId xmlns:a16="http://schemas.microsoft.com/office/drawing/2014/main" id="{52C31233-D7CB-1180-B9DE-B3275CB6D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8785" y="559894"/>
              <a:ext cx="986293" cy="1122731"/>
            </a:xfrm>
            <a:prstGeom prst="rect">
              <a:avLst/>
            </a:prstGeom>
          </p:spPr>
        </p:pic>
        <p:pic>
          <p:nvPicPr>
            <p:cNvPr id="23" name="Immagine 22">
              <a:extLst>
                <a:ext uri="{FF2B5EF4-FFF2-40B4-BE49-F238E27FC236}">
                  <a16:creationId xmlns:a16="http://schemas.microsoft.com/office/drawing/2014/main" id="{079B1D33-9EB4-B94F-2449-C8C4A7024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95206" y="720899"/>
              <a:ext cx="2599446" cy="788021"/>
            </a:xfrm>
            <a:prstGeom prst="rect">
              <a:avLst/>
            </a:prstGeom>
          </p:spPr>
        </p:pic>
        <p:pic>
          <p:nvPicPr>
            <p:cNvPr id="25" name="Immagine 24">
              <a:extLst>
                <a:ext uri="{FF2B5EF4-FFF2-40B4-BE49-F238E27FC236}">
                  <a16:creationId xmlns:a16="http://schemas.microsoft.com/office/drawing/2014/main" id="{EF1BC118-36AB-644C-D560-D1B7C80B3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56105" y="314172"/>
              <a:ext cx="3758132" cy="1753795"/>
            </a:xfrm>
            <a:prstGeom prst="rect">
              <a:avLst/>
            </a:prstGeom>
          </p:spPr>
        </p:pic>
      </p:grpSp>
      <p:pic>
        <p:nvPicPr>
          <p:cNvPr id="5" name="Immagine 4">
            <a:extLst>
              <a:ext uri="{FF2B5EF4-FFF2-40B4-BE49-F238E27FC236}">
                <a16:creationId xmlns:a16="http://schemas.microsoft.com/office/drawing/2014/main" id="{BD4835AD-D864-148D-B865-84CDDB2D04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993" y="6513592"/>
            <a:ext cx="1851267" cy="185126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DD029D4-4271-BB1E-6A9F-37494FF534F9}"/>
              </a:ext>
            </a:extLst>
          </p:cNvPr>
          <p:cNvSpPr txBox="1"/>
          <p:nvPr/>
        </p:nvSpPr>
        <p:spPr>
          <a:xfrm>
            <a:off x="9347578" y="8003905"/>
            <a:ext cx="30784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Tecnico incaricato: dott. for. Giacomo Debernardi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F86CD86-1A8B-E1DC-F70E-0FEAD03F23F7}"/>
              </a:ext>
            </a:extLst>
          </p:cNvPr>
          <p:cNvSpPr txBox="1"/>
          <p:nvPr/>
        </p:nvSpPr>
        <p:spPr>
          <a:xfrm>
            <a:off x="9336101" y="5800702"/>
            <a:ext cx="28023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74738"/>
            <a:r>
              <a:rPr lang="it-IT" sz="1600" dirty="0">
                <a:latin typeface="SF Pro Text"/>
                <a:ea typeface="SF Pro Text"/>
                <a:cs typeface="SF Pro Text"/>
              </a:rPr>
              <a:t>Sede: Comune di Monleale (AL)</a:t>
            </a:r>
          </a:p>
          <a:p>
            <a:pPr defTabSz="1074738"/>
            <a:r>
              <a:rPr lang="it-IT" sz="1600" dirty="0">
                <a:latin typeface="SF Pro Text"/>
                <a:ea typeface="SF Pro Text"/>
                <a:cs typeface="SF Pro Text"/>
              </a:rPr>
              <a:t>Piazza IV novembre, 2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B94CE1A-DF76-8500-6982-C36327805C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5761" y="3274940"/>
            <a:ext cx="6142919" cy="258703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335</TotalTime>
  <Words>69</Words>
  <Application>Microsoft Office PowerPoint</Application>
  <PresentationFormat>Formato A3 (297x420 mm)</PresentationFormat>
  <Paragraphs>12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SF Pro Text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Giacomo Debernardi - Italy</cp:lastModifiedBy>
  <cp:revision>29</cp:revision>
  <cp:lastPrinted>2018-01-19T14:11:59Z</cp:lastPrinted>
  <dcterms:created xsi:type="dcterms:W3CDTF">2018-01-19T12:57:19Z</dcterms:created>
  <dcterms:modified xsi:type="dcterms:W3CDTF">2025-09-15T13:12:30Z</dcterms:modified>
</cp:coreProperties>
</file>